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E1F7B-29CD-4E67-8051-430F837288CD}" type="datetimeFigureOut">
              <a:rPr lang="zh-TW" altLang="en-US" smtClean="0"/>
              <a:t>2023/3/22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A3ADF-D517-42A5-AC75-80C33850EB0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414785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E1F7B-29CD-4E67-8051-430F837288CD}" type="datetimeFigureOut">
              <a:rPr lang="zh-TW" altLang="en-US" smtClean="0"/>
              <a:t>2023/3/22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A3ADF-D517-42A5-AC75-80C33850EB0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27316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E1F7B-29CD-4E67-8051-430F837288CD}" type="datetimeFigureOut">
              <a:rPr lang="zh-TW" altLang="en-US" smtClean="0"/>
              <a:t>2023/3/22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A3ADF-D517-42A5-AC75-80C33850EB0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88151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E1F7B-29CD-4E67-8051-430F837288CD}" type="datetimeFigureOut">
              <a:rPr lang="zh-TW" altLang="en-US" smtClean="0"/>
              <a:t>2023/3/22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A3ADF-D517-42A5-AC75-80C33850EB0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5233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E1F7B-29CD-4E67-8051-430F837288CD}" type="datetimeFigureOut">
              <a:rPr lang="zh-TW" altLang="en-US" smtClean="0"/>
              <a:t>2023/3/22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A3ADF-D517-42A5-AC75-80C33850EB0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951443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E1F7B-29CD-4E67-8051-430F837288CD}" type="datetimeFigureOut">
              <a:rPr lang="zh-TW" altLang="en-US" smtClean="0"/>
              <a:t>2023/3/22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A3ADF-D517-42A5-AC75-80C33850EB0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51358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E1F7B-29CD-4E67-8051-430F837288CD}" type="datetimeFigureOut">
              <a:rPr lang="zh-TW" altLang="en-US" smtClean="0"/>
              <a:t>2023/3/22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A3ADF-D517-42A5-AC75-80C33850EB0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28185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E1F7B-29CD-4E67-8051-430F837288CD}" type="datetimeFigureOut">
              <a:rPr lang="zh-TW" altLang="en-US" smtClean="0"/>
              <a:t>2023/3/22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A3ADF-D517-42A5-AC75-80C33850EB0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860961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E1F7B-29CD-4E67-8051-430F837288CD}" type="datetimeFigureOut">
              <a:rPr lang="zh-TW" altLang="en-US" smtClean="0"/>
              <a:t>2023/3/22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A3ADF-D517-42A5-AC75-80C33850EB0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77314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E1F7B-29CD-4E67-8051-430F837288CD}" type="datetimeFigureOut">
              <a:rPr lang="zh-TW" altLang="en-US" smtClean="0"/>
              <a:t>2023/3/22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A3ADF-D517-42A5-AC75-80C33850EB0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798680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E1F7B-29CD-4E67-8051-430F837288CD}" type="datetimeFigureOut">
              <a:rPr lang="zh-TW" altLang="en-US" smtClean="0"/>
              <a:t>2023/3/22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A3ADF-D517-42A5-AC75-80C33850EB0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65954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5E1F7B-29CD-4E67-8051-430F837288CD}" type="datetimeFigureOut">
              <a:rPr lang="zh-TW" altLang="en-US" smtClean="0"/>
              <a:t>2023/3/22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EA3ADF-D517-42A5-AC75-80C33850EB0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97030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en-US" dirty="0" smtClean="0"/>
              <a:t>使用</a:t>
            </a:r>
            <a:r>
              <a:rPr lang="en-US" altLang="zh-TW" dirty="0" smtClean="0"/>
              <a:t>PPT</a:t>
            </a:r>
            <a:r>
              <a:rPr lang="zh-TW" altLang="en-US" dirty="0" smtClean="0"/>
              <a:t>製作海報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01636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2341" y="183831"/>
            <a:ext cx="8862926" cy="6674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0449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629" y="3555394"/>
            <a:ext cx="7705725" cy="1695450"/>
          </a:xfrm>
          <a:prstGeom prst="rect">
            <a:avLst/>
          </a:prstGeom>
        </p:spPr>
      </p:pic>
      <p:pic>
        <p:nvPicPr>
          <p:cNvPr id="6" name="圖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8205" y="256309"/>
            <a:ext cx="4772025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53917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8887" y="490537"/>
            <a:ext cx="7134225" cy="5876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76761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6800" y="590204"/>
            <a:ext cx="8893985" cy="5550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34599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76263" y="-428625"/>
            <a:ext cx="13344525" cy="7715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84661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4100" y="652462"/>
            <a:ext cx="7543800" cy="555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2173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8257" y="365125"/>
            <a:ext cx="7155486" cy="6295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76621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9337" y="180975"/>
            <a:ext cx="7553325" cy="6496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47449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138" y="524071"/>
            <a:ext cx="5727605" cy="5550005"/>
          </a:xfrm>
          <a:prstGeom prst="rect">
            <a:avLst/>
          </a:prstGeom>
        </p:spPr>
      </p:pic>
      <p:pic>
        <p:nvPicPr>
          <p:cNvPr id="5" name="圖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1407" y="42304"/>
            <a:ext cx="5252393" cy="651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64627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送影印店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匯出</a:t>
            </a:r>
            <a:r>
              <a:rPr lang="en-US" altLang="zh-TW" dirty="0" smtClean="0"/>
              <a:t>PDF</a:t>
            </a:r>
          </a:p>
          <a:p>
            <a:r>
              <a:rPr lang="zh-TW" altLang="en-US" dirty="0" smtClean="0"/>
              <a:t>一起印比較便宜</a:t>
            </a:r>
            <a:endParaRPr lang="zh-TW" altLang="en-US" dirty="0"/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8348" y="1967706"/>
            <a:ext cx="7486650" cy="4067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2588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13</Words>
  <Application>Microsoft Office PowerPoint</Application>
  <PresentationFormat>寬螢幕</PresentationFormat>
  <Paragraphs>4</Paragraphs>
  <Slides>11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11</vt:i4>
      </vt:variant>
    </vt:vector>
  </HeadingPairs>
  <TitlesOfParts>
    <vt:vector size="16" baseType="lpstr">
      <vt:lpstr>新細明體</vt:lpstr>
      <vt:lpstr>Arial</vt:lpstr>
      <vt:lpstr>Calibri</vt:lpstr>
      <vt:lpstr>Calibri Light</vt:lpstr>
      <vt:lpstr>Office 佈景主題</vt:lpstr>
      <vt:lpstr>使用PPT製作海報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送影印店</vt:lpstr>
      <vt:lpstr>PowerPoint 簡報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使用PPT製作海報</dc:title>
  <dc:creator>admin</dc:creator>
  <cp:lastModifiedBy>admin</cp:lastModifiedBy>
  <cp:revision>4</cp:revision>
  <dcterms:created xsi:type="dcterms:W3CDTF">2023-03-22T02:34:13Z</dcterms:created>
  <dcterms:modified xsi:type="dcterms:W3CDTF">2023-03-22T02:51:17Z</dcterms:modified>
</cp:coreProperties>
</file>